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5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</p:sldIdLst>
  <p:sldSz cy="6858000" cx="12192000"/>
  <p:notesSz cx="6858000" cy="9144000"/>
  <p:embeddedFontLst>
    <p:embeddedFont>
      <p:font typeface="Cutive"/>
      <p:regular r:id="rId11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http://customooxmlschemas.google.com/">
      <go:slidesCustomData xmlns:go="http://customooxmlschemas.google.com/" r:id="rId12" roundtripDataSignature="AMtx7mhFum7fP98no/vsbZvrlbbM8agRj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font" Target="fonts/Cutive-regular.fntdata"/><Relationship Id="rId10" Type="http://schemas.openxmlformats.org/officeDocument/2006/relationships/slide" Target="slides/slide6.xml"/><Relationship Id="rId12" Type="http://customschemas.google.com/relationships/presentationmetadata" Target="metadata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2" name="Google Shape;82;p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0" name="Google Shape;100;p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0" name="Google Shape;110;p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0" name="Google Shape;120;p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0" name="Google Shape;130;p5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0" name="Google Shape;140;p6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8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" name="Google Shape;13;p8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4" name="Google Shape;14;p8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" name="Google Shape;15;p8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" name="Google Shape;16;p8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7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17"/>
          <p:cNvSpPr txBox="1"/>
          <p:nvPr>
            <p:ph idx="1" type="body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1" name="Google Shape;71;p17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2" name="Google Shape;72;p17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3" name="Google Shape;73;p17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8"/>
          <p:cNvSpPr txBox="1"/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18"/>
          <p:cNvSpPr txBox="1"/>
          <p:nvPr>
            <p:ph idx="1" type="body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7" name="Google Shape;77;p18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8" name="Google Shape;78;p18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9" name="Google Shape;79;p18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9"/>
          <p:cNvSpPr txBox="1"/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9"/>
          <p:cNvSpPr txBox="1"/>
          <p:nvPr>
            <p:ph idx="1" type="subTitle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  <p:sp>
        <p:nvSpPr>
          <p:cNvPr id="20" name="Google Shape;20;p9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" name="Google Shape;21;p9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" name="Google Shape;22;p9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10"/>
          <p:cNvSpPr txBox="1"/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10"/>
          <p:cNvSpPr txBox="1"/>
          <p:nvPr>
            <p:ph idx="1" type="body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26" name="Google Shape;26;p10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" name="Google Shape;27;p10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8" name="Google Shape;28;p10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11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11"/>
          <p:cNvSpPr txBox="1"/>
          <p:nvPr>
            <p:ph idx="1" type="body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2" name="Google Shape;32;p11"/>
          <p:cNvSpPr txBox="1"/>
          <p:nvPr>
            <p:ph idx="2" type="body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3" name="Google Shape;33;p11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4" name="Google Shape;34;p11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11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12"/>
          <p:cNvSpPr txBox="1"/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12"/>
          <p:cNvSpPr txBox="1"/>
          <p:nvPr>
            <p:ph idx="1" type="body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39" name="Google Shape;39;p12"/>
          <p:cNvSpPr txBox="1"/>
          <p:nvPr>
            <p:ph idx="2" type="body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0" name="Google Shape;40;p12"/>
          <p:cNvSpPr txBox="1"/>
          <p:nvPr>
            <p:ph idx="3" type="body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1" name="Google Shape;41;p12"/>
          <p:cNvSpPr txBox="1"/>
          <p:nvPr>
            <p:ph idx="4" type="body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2" name="Google Shape;42;p12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3" name="Google Shape;43;p12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4" name="Google Shape;44;p12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13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13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13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9" name="Google Shape;49;p13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4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14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14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5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15"/>
          <p:cNvSpPr txBox="1"/>
          <p:nvPr>
            <p:ph idx="1" type="body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indent="-3810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indent="-355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indent="-355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57" name="Google Shape;57;p15"/>
          <p:cNvSpPr txBox="1"/>
          <p:nvPr>
            <p:ph idx="2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58" name="Google Shape;58;p15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9" name="Google Shape;59;p15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15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6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16"/>
          <p:cNvSpPr/>
          <p:nvPr>
            <p:ph idx="2" type="pic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16"/>
          <p:cNvSpPr txBox="1"/>
          <p:nvPr>
            <p:ph idx="1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65" name="Google Shape;65;p16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6" name="Google Shape;66;p16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16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7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7" name="Google Shape;7;p7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p7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" name="Google Shape;9;p7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" name="Google Shape;10;p7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1" Type="http://schemas.openxmlformats.org/officeDocument/2006/relationships/image" Target="../media/image3.png"/><Relationship Id="rId10" Type="http://schemas.openxmlformats.org/officeDocument/2006/relationships/image" Target="../media/image12.png"/><Relationship Id="rId13" Type="http://schemas.openxmlformats.org/officeDocument/2006/relationships/image" Target="../media/image9.png"/><Relationship Id="rId12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3.png"/><Relationship Id="rId4" Type="http://schemas.openxmlformats.org/officeDocument/2006/relationships/image" Target="../media/image7.jpg"/><Relationship Id="rId9" Type="http://schemas.openxmlformats.org/officeDocument/2006/relationships/image" Target="../media/image2.png"/><Relationship Id="rId5" Type="http://schemas.openxmlformats.org/officeDocument/2006/relationships/image" Target="../media/image8.png"/><Relationship Id="rId6" Type="http://schemas.openxmlformats.org/officeDocument/2006/relationships/image" Target="../media/image5.png"/><Relationship Id="rId7" Type="http://schemas.openxmlformats.org/officeDocument/2006/relationships/image" Target="../media/image11.png"/><Relationship Id="rId8" Type="http://schemas.openxmlformats.org/officeDocument/2006/relationships/image" Target="../media/image4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3.png"/><Relationship Id="rId4" Type="http://schemas.openxmlformats.org/officeDocument/2006/relationships/image" Target="../media/image7.jpg"/><Relationship Id="rId5" Type="http://schemas.openxmlformats.org/officeDocument/2006/relationships/image" Target="../media/image6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3.png"/><Relationship Id="rId4" Type="http://schemas.openxmlformats.org/officeDocument/2006/relationships/image" Target="../media/image7.jpg"/><Relationship Id="rId5" Type="http://schemas.openxmlformats.org/officeDocument/2006/relationships/image" Target="../media/image6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3.png"/><Relationship Id="rId4" Type="http://schemas.openxmlformats.org/officeDocument/2006/relationships/image" Target="../media/image7.jpg"/><Relationship Id="rId5" Type="http://schemas.openxmlformats.org/officeDocument/2006/relationships/image" Target="../media/image6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3.png"/><Relationship Id="rId4" Type="http://schemas.openxmlformats.org/officeDocument/2006/relationships/hyperlink" Target="https://tyeeptsa.org/Page/PTSA/Newsletters" TargetMode="External"/><Relationship Id="rId5" Type="http://schemas.openxmlformats.org/officeDocument/2006/relationships/image" Target="../media/image7.jpg"/><Relationship Id="rId6" Type="http://schemas.openxmlformats.org/officeDocument/2006/relationships/image" Target="../media/image6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3.png"/><Relationship Id="rId4" Type="http://schemas.openxmlformats.org/officeDocument/2006/relationships/hyperlink" Target="mailto:cookingclub@tyeeptsa.org" TargetMode="External"/><Relationship Id="rId5" Type="http://schemas.openxmlformats.org/officeDocument/2006/relationships/image" Target="../media/image7.jpg"/><Relationship Id="rId6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" name="Google Shape;84;p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-73152" y="-621376"/>
            <a:ext cx="12265152" cy="8172095"/>
          </a:xfrm>
          <a:prstGeom prst="rect">
            <a:avLst/>
          </a:prstGeom>
          <a:noFill/>
          <a:ln>
            <a:noFill/>
          </a:ln>
        </p:spPr>
      </p:pic>
      <p:sp>
        <p:nvSpPr>
          <p:cNvPr id="85" name="Google Shape;85;p1"/>
          <p:cNvSpPr/>
          <p:nvPr/>
        </p:nvSpPr>
        <p:spPr>
          <a:xfrm>
            <a:off x="-73152" y="-888098"/>
            <a:ext cx="12267905" cy="8168640"/>
          </a:xfrm>
          <a:prstGeom prst="rect">
            <a:avLst/>
          </a:prstGeom>
          <a:solidFill>
            <a:srgbClr val="3A3838">
              <a:alpha val="86666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6" name="Google Shape;86;p1"/>
          <p:cNvSpPr txBox="1"/>
          <p:nvPr>
            <p:ph type="title"/>
          </p:nvPr>
        </p:nvSpPr>
        <p:spPr>
          <a:xfrm>
            <a:off x="0" y="-766107"/>
            <a:ext cx="12192000" cy="211865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Cutive"/>
              <a:buNone/>
            </a:pPr>
            <a:r>
              <a:rPr lang="en-US" sz="4800" u="sng">
                <a:solidFill>
                  <a:schemeClr val="lt1"/>
                </a:solidFill>
                <a:latin typeface="Cutive"/>
                <a:ea typeface="Cutive"/>
                <a:cs typeface="Cutive"/>
                <a:sym typeface="Cutive"/>
              </a:rPr>
              <a:t>Tyee Cooking Club:</a:t>
            </a:r>
            <a:endParaRPr/>
          </a:p>
        </p:txBody>
      </p:sp>
      <p:sp>
        <p:nvSpPr>
          <p:cNvPr id="87" name="Google Shape;87;p1"/>
          <p:cNvSpPr txBox="1"/>
          <p:nvPr>
            <p:ph idx="1" type="body"/>
          </p:nvPr>
        </p:nvSpPr>
        <p:spPr>
          <a:xfrm>
            <a:off x="-10" y="742328"/>
            <a:ext cx="6132600" cy="6115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</a:pPr>
            <a:r>
              <a:rPr lang="en-US">
                <a:solidFill>
                  <a:schemeClr val="lt1"/>
                </a:solidFill>
                <a:latin typeface="Cutive"/>
                <a:ea typeface="Cutive"/>
                <a:cs typeface="Cutive"/>
                <a:sym typeface="Cutive"/>
              </a:rPr>
              <a:t>Student Samples from 2020-2021: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t/>
            </a:r>
            <a:endParaRPr>
              <a:solidFill>
                <a:schemeClr val="lt1"/>
              </a:solidFill>
              <a:latin typeface="Cutive"/>
              <a:ea typeface="Cutive"/>
              <a:cs typeface="Cutive"/>
              <a:sym typeface="Cutive"/>
            </a:endParaRPr>
          </a:p>
        </p:txBody>
      </p:sp>
      <p:pic>
        <p:nvPicPr>
          <p:cNvPr descr="A picture containing text, clipart&#10;&#10;Description automatically generated" id="88" name="Google Shape;88;p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0563736" y="7047282"/>
            <a:ext cx="503460" cy="50346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red sign with white text&#10;&#10;Description automatically generated with medium confidence" id="89" name="Google Shape;89;p1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1067196" y="7040590"/>
            <a:ext cx="1097601" cy="510152"/>
          </a:xfrm>
          <a:prstGeom prst="rect">
            <a:avLst/>
          </a:prstGeom>
          <a:noFill/>
          <a:ln>
            <a:noFill/>
          </a:ln>
        </p:spPr>
      </p:pic>
      <p:pic>
        <p:nvPicPr>
          <p:cNvPr id="90" name="Google Shape;90;p1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116476" y="1521842"/>
            <a:ext cx="2341590" cy="2362638"/>
          </a:xfrm>
          <a:prstGeom prst="rect">
            <a:avLst/>
          </a:prstGeom>
          <a:noFill/>
          <a:ln>
            <a:noFill/>
          </a:ln>
        </p:spPr>
      </p:pic>
      <p:pic>
        <p:nvPicPr>
          <p:cNvPr id="91" name="Google Shape;91;p1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2899916" y="1512482"/>
            <a:ext cx="2330323" cy="2371998"/>
          </a:xfrm>
          <a:prstGeom prst="rect">
            <a:avLst/>
          </a:prstGeom>
          <a:noFill/>
          <a:ln>
            <a:noFill/>
          </a:ln>
        </p:spPr>
      </p:pic>
      <p:pic>
        <p:nvPicPr>
          <p:cNvPr id="92" name="Google Shape;92;p1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5592356" y="1497281"/>
            <a:ext cx="2382718" cy="2382718"/>
          </a:xfrm>
          <a:prstGeom prst="rect">
            <a:avLst/>
          </a:prstGeom>
          <a:noFill/>
          <a:ln>
            <a:noFill/>
          </a:ln>
        </p:spPr>
      </p:pic>
      <p:pic>
        <p:nvPicPr>
          <p:cNvPr id="93" name="Google Shape;93;p1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>
            <a:off x="8410745" y="1521842"/>
            <a:ext cx="2325560" cy="2381096"/>
          </a:xfrm>
          <a:prstGeom prst="rect">
            <a:avLst/>
          </a:prstGeom>
          <a:noFill/>
          <a:ln>
            <a:noFill/>
          </a:ln>
        </p:spPr>
      </p:pic>
      <p:pic>
        <p:nvPicPr>
          <p:cNvPr id="94" name="Google Shape;94;p1"/>
          <p:cNvPicPr preferRelativeResize="0"/>
          <p:nvPr/>
        </p:nvPicPr>
        <p:blipFill rotWithShape="1">
          <a:blip r:embed="rId10">
            <a:alphaModFix/>
          </a:blip>
          <a:srcRect b="0" l="0" r="0" t="0"/>
          <a:stretch/>
        </p:blipFill>
        <p:spPr>
          <a:xfrm>
            <a:off x="271208" y="4235070"/>
            <a:ext cx="1858551" cy="2449028"/>
          </a:xfrm>
          <a:prstGeom prst="rect">
            <a:avLst/>
          </a:prstGeom>
          <a:noFill/>
          <a:ln>
            <a:noFill/>
          </a:ln>
        </p:spPr>
      </p:pic>
      <p:pic>
        <p:nvPicPr>
          <p:cNvPr id="95" name="Google Shape;95;p1"/>
          <p:cNvPicPr preferRelativeResize="0"/>
          <p:nvPr/>
        </p:nvPicPr>
        <p:blipFill rotWithShape="1">
          <a:blip r:embed="rId11">
            <a:alphaModFix/>
          </a:blip>
          <a:srcRect b="0" l="0" r="0" t="0"/>
          <a:stretch/>
        </p:blipFill>
        <p:spPr>
          <a:xfrm>
            <a:off x="2818744" y="4235069"/>
            <a:ext cx="2345485" cy="2363153"/>
          </a:xfrm>
          <a:prstGeom prst="rect">
            <a:avLst/>
          </a:prstGeom>
          <a:noFill/>
          <a:ln>
            <a:noFill/>
          </a:ln>
        </p:spPr>
      </p:pic>
      <p:pic>
        <p:nvPicPr>
          <p:cNvPr id="96" name="Google Shape;96;p1"/>
          <p:cNvPicPr preferRelativeResize="0"/>
          <p:nvPr/>
        </p:nvPicPr>
        <p:blipFill rotWithShape="1">
          <a:blip r:embed="rId12">
            <a:alphaModFix/>
          </a:blip>
          <a:srcRect b="0" l="0" r="0" t="0"/>
          <a:stretch/>
        </p:blipFill>
        <p:spPr>
          <a:xfrm>
            <a:off x="5611409" y="4246681"/>
            <a:ext cx="2344612" cy="2323740"/>
          </a:xfrm>
          <a:prstGeom prst="rect">
            <a:avLst/>
          </a:prstGeom>
          <a:noFill/>
          <a:ln>
            <a:noFill/>
          </a:ln>
        </p:spPr>
      </p:pic>
      <p:pic>
        <p:nvPicPr>
          <p:cNvPr id="97" name="Google Shape;97;p1"/>
          <p:cNvPicPr preferRelativeResize="0"/>
          <p:nvPr/>
        </p:nvPicPr>
        <p:blipFill rotWithShape="1">
          <a:blip r:embed="rId13">
            <a:alphaModFix/>
          </a:blip>
          <a:srcRect b="0" l="0" r="0" t="0"/>
          <a:stretch/>
        </p:blipFill>
        <p:spPr>
          <a:xfrm>
            <a:off x="8403202" y="4235069"/>
            <a:ext cx="2333104" cy="233310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" name="Google Shape;102;p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-73152" y="-764379"/>
            <a:ext cx="12265152" cy="8172095"/>
          </a:xfrm>
          <a:prstGeom prst="rect">
            <a:avLst/>
          </a:prstGeom>
          <a:noFill/>
          <a:ln>
            <a:noFill/>
          </a:ln>
        </p:spPr>
      </p:pic>
      <p:sp>
        <p:nvSpPr>
          <p:cNvPr id="103" name="Google Shape;103;p2"/>
          <p:cNvSpPr/>
          <p:nvPr/>
        </p:nvSpPr>
        <p:spPr>
          <a:xfrm>
            <a:off x="6059424" y="-766107"/>
            <a:ext cx="6132576" cy="8168640"/>
          </a:xfrm>
          <a:prstGeom prst="rect">
            <a:avLst/>
          </a:prstGeom>
          <a:solidFill>
            <a:srgbClr val="3A3838">
              <a:alpha val="86666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4" name="Google Shape;104;p2"/>
          <p:cNvSpPr txBox="1"/>
          <p:nvPr>
            <p:ph type="title"/>
          </p:nvPr>
        </p:nvSpPr>
        <p:spPr>
          <a:xfrm>
            <a:off x="6059424" y="-766107"/>
            <a:ext cx="6132576" cy="211865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Cutive"/>
              <a:buNone/>
            </a:pPr>
            <a:r>
              <a:rPr lang="en-US" sz="4800" u="sng">
                <a:solidFill>
                  <a:schemeClr val="lt1"/>
                </a:solidFill>
                <a:latin typeface="Cutive"/>
                <a:ea typeface="Cutive"/>
                <a:cs typeface="Cutive"/>
                <a:sym typeface="Cutive"/>
              </a:rPr>
              <a:t>Tyee Cooking Club:</a:t>
            </a:r>
            <a:endParaRPr/>
          </a:p>
        </p:txBody>
      </p:sp>
      <p:sp>
        <p:nvSpPr>
          <p:cNvPr id="105" name="Google Shape;105;p2"/>
          <p:cNvSpPr txBox="1"/>
          <p:nvPr>
            <p:ph idx="1" type="body"/>
          </p:nvPr>
        </p:nvSpPr>
        <p:spPr>
          <a:xfrm>
            <a:off x="6059424" y="1543050"/>
            <a:ext cx="6132576" cy="4762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</a:pPr>
            <a:r>
              <a:rPr lang="en-US">
                <a:solidFill>
                  <a:schemeClr val="lt1"/>
                </a:solidFill>
                <a:latin typeface="Cutive"/>
                <a:ea typeface="Cutive"/>
                <a:cs typeface="Cutive"/>
                <a:sym typeface="Cutive"/>
              </a:rPr>
              <a:t>Club Leaders: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</a:pPr>
            <a:r>
              <a:rPr lang="en-US">
                <a:solidFill>
                  <a:schemeClr val="lt1"/>
                </a:solidFill>
                <a:latin typeface="Cutive"/>
                <a:ea typeface="Cutive"/>
                <a:cs typeface="Cutive"/>
                <a:sym typeface="Cutive"/>
              </a:rPr>
              <a:t>Sonya Elder – Nutrition PHD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</a:pPr>
            <a:r>
              <a:rPr lang="en-US">
                <a:solidFill>
                  <a:schemeClr val="lt1"/>
                </a:solidFill>
                <a:latin typeface="Cutive"/>
                <a:ea typeface="Cutive"/>
                <a:cs typeface="Cutive"/>
                <a:sym typeface="Cutive"/>
              </a:rPr>
              <a:t>Joann Oshima – Certified Nutrition Coach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</a:pPr>
            <a:r>
              <a:rPr lang="en-US">
                <a:solidFill>
                  <a:schemeClr val="lt1"/>
                </a:solidFill>
                <a:latin typeface="Cutive"/>
                <a:ea typeface="Cutive"/>
                <a:cs typeface="Cutive"/>
                <a:sym typeface="Cutive"/>
              </a:rPr>
              <a:t>Lily Yin – Club Coordinator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t/>
            </a:r>
            <a:endParaRPr>
              <a:solidFill>
                <a:schemeClr val="lt1"/>
              </a:solidFill>
              <a:latin typeface="Cutive"/>
              <a:ea typeface="Cutive"/>
              <a:cs typeface="Cutive"/>
              <a:sym typeface="Cutive"/>
            </a:endParaRPr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</a:pPr>
            <a:r>
              <a:rPr lang="en-US">
                <a:solidFill>
                  <a:schemeClr val="lt1"/>
                </a:solidFill>
                <a:latin typeface="Cutive"/>
                <a:ea typeface="Cutive"/>
                <a:cs typeface="Cutive"/>
                <a:sym typeface="Cutive"/>
              </a:rPr>
              <a:t>Student Chairs: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</a:pPr>
            <a:r>
              <a:rPr lang="en-US">
                <a:solidFill>
                  <a:schemeClr val="lt1"/>
                </a:solidFill>
                <a:latin typeface="Cutive"/>
                <a:ea typeface="Cutive"/>
                <a:cs typeface="Cutive"/>
                <a:sym typeface="Cutive"/>
              </a:rPr>
              <a:t>Lucy Sang, Crystal Han, Christine Qiu, Aiden Yin and Linda Yan</a:t>
            </a:r>
            <a:endParaRPr>
              <a:solidFill>
                <a:schemeClr val="lt1"/>
              </a:solidFill>
              <a:latin typeface="Cutive"/>
              <a:ea typeface="Cutive"/>
              <a:cs typeface="Cutive"/>
              <a:sym typeface="Cutive"/>
            </a:endParaRPr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t/>
            </a:r>
            <a:endParaRPr>
              <a:solidFill>
                <a:schemeClr val="lt1"/>
              </a:solidFill>
              <a:latin typeface="Cutive"/>
              <a:ea typeface="Cutive"/>
              <a:cs typeface="Cutive"/>
              <a:sym typeface="Cutive"/>
            </a:endParaRPr>
          </a:p>
        </p:txBody>
      </p:sp>
      <p:pic>
        <p:nvPicPr>
          <p:cNvPr descr="A picture containing text, clipart&#10;&#10;Description automatically generated" id="106" name="Google Shape;106;p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32053" y="6814223"/>
            <a:ext cx="588300" cy="588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7" name="Google Shape;107;p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020362" y="6814225"/>
            <a:ext cx="980525" cy="588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" name="Google Shape;112;p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-73152" y="-764379"/>
            <a:ext cx="12265152" cy="8172095"/>
          </a:xfrm>
          <a:prstGeom prst="rect">
            <a:avLst/>
          </a:prstGeom>
          <a:noFill/>
          <a:ln>
            <a:noFill/>
          </a:ln>
        </p:spPr>
      </p:pic>
      <p:sp>
        <p:nvSpPr>
          <p:cNvPr id="113" name="Google Shape;113;p3"/>
          <p:cNvSpPr/>
          <p:nvPr/>
        </p:nvSpPr>
        <p:spPr>
          <a:xfrm>
            <a:off x="6059424" y="-766107"/>
            <a:ext cx="6132600" cy="8168700"/>
          </a:xfrm>
          <a:prstGeom prst="rect">
            <a:avLst/>
          </a:prstGeom>
          <a:solidFill>
            <a:srgbClr val="3A3838">
              <a:alpha val="86666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4" name="Google Shape;114;p3"/>
          <p:cNvSpPr txBox="1"/>
          <p:nvPr>
            <p:ph type="title"/>
          </p:nvPr>
        </p:nvSpPr>
        <p:spPr>
          <a:xfrm>
            <a:off x="6059424" y="-766107"/>
            <a:ext cx="6132576" cy="211865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Cutive"/>
              <a:buNone/>
            </a:pPr>
            <a:r>
              <a:rPr lang="en-US" sz="4800" u="sng">
                <a:solidFill>
                  <a:schemeClr val="lt1"/>
                </a:solidFill>
                <a:latin typeface="Cutive"/>
                <a:ea typeface="Cutive"/>
                <a:cs typeface="Cutive"/>
                <a:sym typeface="Cutive"/>
              </a:rPr>
              <a:t>Tyee Cooking Club:</a:t>
            </a:r>
            <a:endParaRPr/>
          </a:p>
        </p:txBody>
      </p:sp>
      <p:sp>
        <p:nvSpPr>
          <p:cNvPr id="115" name="Google Shape;115;p3"/>
          <p:cNvSpPr txBox="1"/>
          <p:nvPr>
            <p:ph idx="1" type="body"/>
          </p:nvPr>
        </p:nvSpPr>
        <p:spPr>
          <a:xfrm>
            <a:off x="6059425" y="1352550"/>
            <a:ext cx="6132600" cy="4953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lnSpcReduction="10000"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ts val="2800"/>
              <a:buNone/>
            </a:pPr>
            <a:r>
              <a:rPr lang="en-US">
                <a:solidFill>
                  <a:srgbClr val="FFFF00"/>
                </a:solidFill>
                <a:latin typeface="Cutive"/>
                <a:ea typeface="Cutive"/>
                <a:cs typeface="Cutive"/>
                <a:sym typeface="Cutive"/>
              </a:rPr>
              <a:t>Most </a:t>
            </a:r>
            <a:r>
              <a:rPr lang="en-US">
                <a:solidFill>
                  <a:srgbClr val="FFFF00"/>
                </a:solidFill>
                <a:latin typeface="Cutive"/>
                <a:ea typeface="Cutive"/>
                <a:cs typeface="Cutive"/>
                <a:sym typeface="Cutive"/>
              </a:rPr>
              <a:t>Sunday afternoon (Starting time - 80% at 4:30pm and 20% at 7:00pm)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t/>
            </a:r>
            <a:endParaRPr>
              <a:solidFill>
                <a:schemeClr val="lt1"/>
              </a:solidFill>
              <a:latin typeface="Cutive"/>
              <a:ea typeface="Cutive"/>
              <a:cs typeface="Cutive"/>
              <a:sym typeface="Cutive"/>
            </a:endParaRPr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</a:pPr>
            <a:r>
              <a:rPr lang="en-US">
                <a:solidFill>
                  <a:schemeClr val="lt1"/>
                </a:solidFill>
                <a:latin typeface="Cutive"/>
                <a:ea typeface="Cutive"/>
                <a:cs typeface="Cutive"/>
                <a:sym typeface="Cutive"/>
              </a:rPr>
              <a:t>First club session is on 10/16/2022</a:t>
            </a:r>
            <a:endParaRPr>
              <a:solidFill>
                <a:schemeClr val="lt1"/>
              </a:solidFill>
              <a:latin typeface="Cutive"/>
              <a:ea typeface="Cutive"/>
              <a:cs typeface="Cutive"/>
              <a:sym typeface="Cutive"/>
            </a:endParaRPr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t/>
            </a:r>
            <a:endParaRPr>
              <a:solidFill>
                <a:schemeClr val="lt1"/>
              </a:solidFill>
              <a:latin typeface="Cutive"/>
              <a:ea typeface="Cutive"/>
              <a:cs typeface="Cutive"/>
              <a:sym typeface="Cutive"/>
            </a:endParaRPr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</a:pPr>
            <a:r>
              <a:rPr lang="en-US">
                <a:solidFill>
                  <a:schemeClr val="lt1"/>
                </a:solidFill>
                <a:latin typeface="Cutive"/>
                <a:ea typeface="Cutive"/>
                <a:cs typeface="Cutive"/>
                <a:sym typeface="Cutive"/>
              </a:rPr>
              <a:t>All sessions will be held on Zoom</a:t>
            </a:r>
            <a:r>
              <a:rPr lang="en-US" sz="2000">
                <a:solidFill>
                  <a:schemeClr val="lt1"/>
                </a:solidFill>
                <a:latin typeface="Cutive"/>
                <a:ea typeface="Cutive"/>
                <a:cs typeface="Cutive"/>
                <a:sym typeface="Cutive"/>
              </a:rPr>
              <a:t>.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t/>
            </a:r>
            <a:endParaRPr>
              <a:solidFill>
                <a:srgbClr val="FFFF00"/>
              </a:solidFill>
              <a:latin typeface="Cutive"/>
              <a:ea typeface="Cutive"/>
              <a:cs typeface="Cutive"/>
              <a:sym typeface="Cutive"/>
            </a:endParaRPr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FFF00"/>
              </a:buClr>
              <a:buSzPts val="2800"/>
              <a:buNone/>
            </a:pPr>
            <a:r>
              <a:rPr lang="en-US">
                <a:solidFill>
                  <a:srgbClr val="FFFF00"/>
                </a:solidFill>
                <a:latin typeface="Cutive"/>
                <a:ea typeface="Cutive"/>
                <a:cs typeface="Cutive"/>
                <a:sym typeface="Cutive"/>
              </a:rPr>
              <a:t>Session duration: 1 – 1.5 hours</a:t>
            </a:r>
            <a:endParaRPr>
              <a:solidFill>
                <a:srgbClr val="FFFF00"/>
              </a:solidFill>
              <a:latin typeface="Cutive"/>
              <a:ea typeface="Cutive"/>
              <a:cs typeface="Cutive"/>
              <a:sym typeface="Cutive"/>
            </a:endParaRPr>
          </a:p>
        </p:txBody>
      </p:sp>
      <p:pic>
        <p:nvPicPr>
          <p:cNvPr descr="A picture containing text, clipart&#10;&#10;Description automatically generated" id="116" name="Google Shape;116;p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63076" y="6829501"/>
            <a:ext cx="572996" cy="5730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7" name="Google Shape;117;p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036075" y="6829510"/>
            <a:ext cx="955049" cy="57301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" name="Google Shape;122;p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-73152" y="-764379"/>
            <a:ext cx="12265152" cy="8172095"/>
          </a:xfrm>
          <a:prstGeom prst="rect">
            <a:avLst/>
          </a:prstGeom>
          <a:noFill/>
          <a:ln>
            <a:noFill/>
          </a:ln>
        </p:spPr>
      </p:pic>
      <p:sp>
        <p:nvSpPr>
          <p:cNvPr id="123" name="Google Shape;123;p4"/>
          <p:cNvSpPr/>
          <p:nvPr/>
        </p:nvSpPr>
        <p:spPr>
          <a:xfrm>
            <a:off x="6059424" y="-766107"/>
            <a:ext cx="6132576" cy="8168640"/>
          </a:xfrm>
          <a:prstGeom prst="rect">
            <a:avLst/>
          </a:prstGeom>
          <a:solidFill>
            <a:srgbClr val="3A3838">
              <a:alpha val="86666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4" name="Google Shape;124;p4"/>
          <p:cNvSpPr txBox="1"/>
          <p:nvPr>
            <p:ph type="title"/>
          </p:nvPr>
        </p:nvSpPr>
        <p:spPr>
          <a:xfrm>
            <a:off x="6059424" y="-766107"/>
            <a:ext cx="6132576" cy="211865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Cutive"/>
              <a:buNone/>
            </a:pPr>
            <a:r>
              <a:rPr lang="en-US" sz="4800" u="sng">
                <a:solidFill>
                  <a:schemeClr val="lt1"/>
                </a:solidFill>
                <a:latin typeface="Cutive"/>
                <a:ea typeface="Cutive"/>
                <a:cs typeface="Cutive"/>
                <a:sym typeface="Cutive"/>
              </a:rPr>
              <a:t>Tyee Cooking Club:</a:t>
            </a:r>
            <a:endParaRPr/>
          </a:p>
        </p:txBody>
      </p:sp>
      <p:sp>
        <p:nvSpPr>
          <p:cNvPr id="125" name="Google Shape;125;p4"/>
          <p:cNvSpPr txBox="1"/>
          <p:nvPr>
            <p:ph idx="1" type="body"/>
          </p:nvPr>
        </p:nvSpPr>
        <p:spPr>
          <a:xfrm>
            <a:off x="6059425" y="1543050"/>
            <a:ext cx="6132600" cy="5355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lnSpcReduction="10000"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ts val="2800"/>
              <a:buNone/>
            </a:pPr>
            <a:r>
              <a:rPr lang="en-US">
                <a:solidFill>
                  <a:srgbClr val="FFFF00"/>
                </a:solidFill>
                <a:latin typeface="Cutive"/>
                <a:ea typeface="Cutive"/>
                <a:cs typeface="Cutive"/>
                <a:sym typeface="Cutive"/>
              </a:rPr>
              <a:t>Club Calendar: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FFF00"/>
              </a:buClr>
              <a:buSzPts val="2800"/>
              <a:buNone/>
            </a:pPr>
            <a:r>
              <a:rPr lang="en-US">
                <a:solidFill>
                  <a:srgbClr val="FFFF00"/>
                </a:solidFill>
                <a:latin typeface="Cutive"/>
                <a:ea typeface="Cutive"/>
                <a:cs typeface="Cutive"/>
                <a:sym typeface="Cutive"/>
              </a:rPr>
              <a:t>10/16, 10/23, 10/30, 11/6, 11/13, 11/20, 11/27, 12/4, 12/11, 1/8, 1/15, 1/22, 1/29, 2/5, 2/12, 3/5, 3/12, 3/19, 3/26, 4/2 , 4/23 and 4/30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FFF00"/>
              </a:buClr>
              <a:buSzPts val="2800"/>
              <a:buNone/>
            </a:pPr>
            <a:r>
              <a:rPr lang="en-US">
                <a:solidFill>
                  <a:srgbClr val="FFFF00"/>
                </a:solidFill>
                <a:latin typeface="Cutive"/>
                <a:ea typeface="Cutive"/>
                <a:cs typeface="Cutive"/>
                <a:sym typeface="Cutive"/>
              </a:rPr>
              <a:t>Year end party TBD</a:t>
            </a:r>
            <a:endParaRPr>
              <a:solidFill>
                <a:srgbClr val="FFFF00"/>
              </a:solidFill>
              <a:latin typeface="Cutive"/>
              <a:ea typeface="Cutive"/>
              <a:cs typeface="Cutive"/>
              <a:sym typeface="Cutive"/>
            </a:endParaRPr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t/>
            </a:r>
            <a:endParaRPr>
              <a:solidFill>
                <a:schemeClr val="lt1"/>
              </a:solidFill>
              <a:latin typeface="Cutive"/>
              <a:ea typeface="Cutive"/>
              <a:cs typeface="Cutive"/>
              <a:sym typeface="Cutive"/>
            </a:endParaRPr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</a:pPr>
            <a:r>
              <a:rPr lang="en-US">
                <a:solidFill>
                  <a:schemeClr val="lt1"/>
                </a:solidFill>
                <a:latin typeface="Cutive"/>
                <a:ea typeface="Cutive"/>
                <a:cs typeface="Cutive"/>
                <a:sym typeface="Cutive"/>
              </a:rPr>
              <a:t>Designed Topic Samples: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</a:pPr>
            <a:r>
              <a:rPr lang="en-US">
                <a:solidFill>
                  <a:schemeClr val="lt1"/>
                </a:solidFill>
                <a:latin typeface="Cutive"/>
                <a:ea typeface="Cutive"/>
                <a:cs typeface="Cutive"/>
                <a:sym typeface="Cutive"/>
              </a:rPr>
              <a:t>Plate Methods, Basic Nutrition, Snacks, Beverages, Sugar, Kitchen Tools, Food Nutrition etc.</a:t>
            </a:r>
            <a:endParaRPr>
              <a:solidFill>
                <a:schemeClr val="lt1"/>
              </a:solidFill>
              <a:latin typeface="Cutive"/>
              <a:ea typeface="Cutive"/>
              <a:cs typeface="Cutive"/>
              <a:sym typeface="Cutive"/>
            </a:endParaRPr>
          </a:p>
        </p:txBody>
      </p:sp>
      <p:pic>
        <p:nvPicPr>
          <p:cNvPr descr="A picture containing text, clipart&#10;&#10;Description automatically generated" id="126" name="Google Shape;126;p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641013" y="6899073"/>
            <a:ext cx="503460" cy="50346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7" name="Google Shape;127;p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144475" y="6899075"/>
            <a:ext cx="839121" cy="5034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2" name="Google Shape;132;p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-73152" y="-764379"/>
            <a:ext cx="12265152" cy="8172095"/>
          </a:xfrm>
          <a:prstGeom prst="rect">
            <a:avLst/>
          </a:prstGeom>
          <a:noFill/>
          <a:ln>
            <a:noFill/>
          </a:ln>
        </p:spPr>
      </p:pic>
      <p:sp>
        <p:nvSpPr>
          <p:cNvPr id="133" name="Google Shape;133;p5"/>
          <p:cNvSpPr/>
          <p:nvPr/>
        </p:nvSpPr>
        <p:spPr>
          <a:xfrm>
            <a:off x="6059424" y="-766107"/>
            <a:ext cx="6132576" cy="8168640"/>
          </a:xfrm>
          <a:prstGeom prst="rect">
            <a:avLst/>
          </a:prstGeom>
          <a:solidFill>
            <a:srgbClr val="3A3838">
              <a:alpha val="86666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4" name="Google Shape;134;p5"/>
          <p:cNvSpPr txBox="1"/>
          <p:nvPr>
            <p:ph type="title"/>
          </p:nvPr>
        </p:nvSpPr>
        <p:spPr>
          <a:xfrm>
            <a:off x="6059424" y="-766107"/>
            <a:ext cx="6132576" cy="211865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Cutive"/>
              <a:buNone/>
            </a:pPr>
            <a:r>
              <a:rPr lang="en-US" sz="4800" u="sng">
                <a:solidFill>
                  <a:schemeClr val="lt1"/>
                </a:solidFill>
                <a:latin typeface="Cutive"/>
                <a:ea typeface="Cutive"/>
                <a:cs typeface="Cutive"/>
                <a:sym typeface="Cutive"/>
              </a:rPr>
              <a:t>Tyee Cooking Club:</a:t>
            </a:r>
            <a:endParaRPr/>
          </a:p>
        </p:txBody>
      </p:sp>
      <p:sp>
        <p:nvSpPr>
          <p:cNvPr id="135" name="Google Shape;135;p5"/>
          <p:cNvSpPr txBox="1"/>
          <p:nvPr>
            <p:ph idx="1" type="body"/>
          </p:nvPr>
        </p:nvSpPr>
        <p:spPr>
          <a:xfrm>
            <a:off x="6059424" y="1543050"/>
            <a:ext cx="6132576" cy="4762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55000" lnSpcReduction="10000"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</a:pPr>
            <a:r>
              <a:rPr lang="en-US">
                <a:solidFill>
                  <a:schemeClr val="lt1"/>
                </a:solidFill>
                <a:latin typeface="Cutive"/>
                <a:ea typeface="Cutive"/>
                <a:cs typeface="Cutive"/>
                <a:sym typeface="Cutive"/>
              </a:rPr>
              <a:t>Registration Link will be  published on Tyee Times at October 8</a:t>
            </a:r>
            <a:r>
              <a:rPr baseline="30000" lang="en-US">
                <a:solidFill>
                  <a:schemeClr val="lt1"/>
                </a:solidFill>
                <a:latin typeface="Cutive"/>
                <a:ea typeface="Cutive"/>
                <a:cs typeface="Cutive"/>
                <a:sym typeface="Cutive"/>
              </a:rPr>
              <a:t>th</a:t>
            </a:r>
            <a:r>
              <a:rPr lang="en-US">
                <a:solidFill>
                  <a:schemeClr val="lt1"/>
                </a:solidFill>
                <a:latin typeface="Cutive"/>
                <a:ea typeface="Cutive"/>
                <a:cs typeface="Cutive"/>
                <a:sym typeface="Cutive"/>
              </a:rPr>
              <a:t> 9:30am</a:t>
            </a:r>
            <a:endParaRPr>
              <a:solidFill>
                <a:schemeClr val="lt1"/>
              </a:solidFill>
              <a:latin typeface="Cutive"/>
              <a:ea typeface="Cutive"/>
              <a:cs typeface="Cutive"/>
              <a:sym typeface="Cutive"/>
            </a:endParaRPr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FFF00"/>
              </a:buClr>
              <a:buSzPct val="100000"/>
              <a:buNone/>
            </a:pPr>
            <a:r>
              <a:rPr lang="en-US">
                <a:solidFill>
                  <a:srgbClr val="FFFF00"/>
                </a:solidFill>
                <a:latin typeface="Cutive"/>
                <a:ea typeface="Cutive"/>
                <a:cs typeface="Cutive"/>
                <a:sym typeface="Cutive"/>
              </a:rPr>
              <a:t>(</a:t>
            </a:r>
            <a:r>
              <a:rPr lang="en-US" u="sng">
                <a:solidFill>
                  <a:srgbClr val="FFFF00"/>
                </a:solidFill>
                <a:latin typeface="Cutive"/>
                <a:ea typeface="Cutive"/>
                <a:cs typeface="Cutive"/>
                <a:sym typeface="Cutive"/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https://tyeeptsa.org/Page/PTSA/Newsletters</a:t>
            </a:r>
            <a:r>
              <a:rPr lang="en-US">
                <a:solidFill>
                  <a:srgbClr val="FFFF00"/>
                </a:solidFill>
                <a:latin typeface="Cutive"/>
                <a:ea typeface="Cutive"/>
                <a:cs typeface="Cutive"/>
                <a:sym typeface="Cutive"/>
              </a:rPr>
              <a:t>)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t/>
            </a:r>
            <a:endParaRPr>
              <a:solidFill>
                <a:srgbClr val="FFFF00"/>
              </a:solidFill>
              <a:latin typeface="Cutive"/>
              <a:ea typeface="Cutive"/>
              <a:cs typeface="Cutive"/>
              <a:sym typeface="Cutive"/>
            </a:endParaRPr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</a:pPr>
            <a:r>
              <a:rPr lang="en-US">
                <a:solidFill>
                  <a:schemeClr val="lt1"/>
                </a:solidFill>
                <a:latin typeface="Cutive"/>
                <a:ea typeface="Cutive"/>
                <a:cs typeface="Cutive"/>
                <a:sym typeface="Cutive"/>
              </a:rPr>
              <a:t>Registration Fee: $20 per student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t/>
            </a:r>
            <a:endParaRPr>
              <a:solidFill>
                <a:srgbClr val="FFFF00"/>
              </a:solidFill>
              <a:latin typeface="Cutive"/>
              <a:ea typeface="Cutive"/>
              <a:cs typeface="Cutive"/>
              <a:sym typeface="Cutive"/>
            </a:endParaRPr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FFF00"/>
              </a:buClr>
              <a:buSzPct val="100000"/>
              <a:buNone/>
            </a:pPr>
            <a:r>
              <a:rPr lang="en-US">
                <a:solidFill>
                  <a:srgbClr val="FFFF00"/>
                </a:solidFill>
                <a:latin typeface="Cutive"/>
                <a:ea typeface="Cutive"/>
                <a:cs typeface="Cutive"/>
                <a:sym typeface="Cutive"/>
              </a:rPr>
              <a:t>Per Tyee PTSA, registration and payment are separate pages on the PTSA website. Please finish both registration and payment steps. Registration is not complete until paid in full. </a:t>
            </a:r>
            <a:endParaRPr>
              <a:solidFill>
                <a:srgbClr val="FFFF00"/>
              </a:solidFill>
              <a:latin typeface="Cutive"/>
              <a:ea typeface="Cutive"/>
              <a:cs typeface="Cutive"/>
              <a:sym typeface="Cutive"/>
            </a:endParaRPr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FFF00"/>
              </a:buClr>
              <a:buSzPct val="100000"/>
              <a:buNone/>
            </a:pPr>
            <a:r>
              <a:t/>
            </a:r>
            <a:endParaRPr>
              <a:solidFill>
                <a:srgbClr val="FFFF00"/>
              </a:solidFill>
              <a:latin typeface="Cutive"/>
              <a:ea typeface="Cutive"/>
              <a:cs typeface="Cutive"/>
              <a:sym typeface="Cutive"/>
            </a:endParaRPr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FFF00"/>
              </a:buClr>
              <a:buSzPct val="100000"/>
              <a:buNone/>
            </a:pPr>
            <a:r>
              <a:rPr lang="en-US">
                <a:solidFill>
                  <a:srgbClr val="FFFF00"/>
                </a:solidFill>
                <a:latin typeface="Cutive"/>
                <a:ea typeface="Cutive"/>
                <a:cs typeface="Cutive"/>
                <a:sym typeface="Cutive"/>
              </a:rPr>
              <a:t>Please arrange 20-40mins to finish the preparation steps before the cooking session starts.</a:t>
            </a:r>
            <a:endParaRPr>
              <a:solidFill>
                <a:srgbClr val="FFFF00"/>
              </a:solidFill>
              <a:latin typeface="Cutive"/>
              <a:ea typeface="Cutive"/>
              <a:cs typeface="Cutive"/>
              <a:sym typeface="Cutive"/>
            </a:endParaRPr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t/>
            </a:r>
            <a:endParaRPr>
              <a:solidFill>
                <a:srgbClr val="FFFF00"/>
              </a:solidFill>
              <a:latin typeface="Cutive"/>
              <a:ea typeface="Cutive"/>
              <a:cs typeface="Cutive"/>
              <a:sym typeface="Cutive"/>
            </a:endParaRPr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t/>
            </a:r>
            <a:endParaRPr>
              <a:solidFill>
                <a:srgbClr val="FFFF00"/>
              </a:solidFill>
              <a:latin typeface="Cutive"/>
              <a:ea typeface="Cutive"/>
              <a:cs typeface="Cutive"/>
              <a:sym typeface="Cutive"/>
            </a:endParaRPr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t/>
            </a:r>
            <a:endParaRPr>
              <a:solidFill>
                <a:srgbClr val="FFFF00"/>
              </a:solidFill>
              <a:latin typeface="Cutive"/>
              <a:ea typeface="Cutive"/>
              <a:cs typeface="Cutive"/>
              <a:sym typeface="Cutive"/>
            </a:endParaRPr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t/>
            </a:r>
            <a:endParaRPr>
              <a:solidFill>
                <a:schemeClr val="lt1"/>
              </a:solidFill>
              <a:latin typeface="Cutive"/>
              <a:ea typeface="Cutive"/>
              <a:cs typeface="Cutive"/>
              <a:sym typeface="Cutive"/>
            </a:endParaRPr>
          </a:p>
        </p:txBody>
      </p:sp>
      <p:pic>
        <p:nvPicPr>
          <p:cNvPr descr="A picture containing text, clipart&#10;&#10;Description automatically generated" id="136" name="Google Shape;136;p5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516888" y="6899073"/>
            <a:ext cx="503460" cy="50346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7" name="Google Shape;137;p5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5020351" y="6899075"/>
            <a:ext cx="839104" cy="5034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2" name="Google Shape;142;p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-73152" y="-764379"/>
            <a:ext cx="12265152" cy="8172095"/>
          </a:xfrm>
          <a:prstGeom prst="rect">
            <a:avLst/>
          </a:prstGeom>
          <a:noFill/>
          <a:ln>
            <a:noFill/>
          </a:ln>
        </p:spPr>
      </p:pic>
      <p:sp>
        <p:nvSpPr>
          <p:cNvPr id="143" name="Google Shape;143;p6"/>
          <p:cNvSpPr/>
          <p:nvPr/>
        </p:nvSpPr>
        <p:spPr>
          <a:xfrm>
            <a:off x="6059424" y="-766107"/>
            <a:ext cx="6132576" cy="8168640"/>
          </a:xfrm>
          <a:prstGeom prst="rect">
            <a:avLst/>
          </a:prstGeom>
          <a:solidFill>
            <a:srgbClr val="3A3838">
              <a:alpha val="86666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4" name="Google Shape;144;p6"/>
          <p:cNvSpPr txBox="1"/>
          <p:nvPr>
            <p:ph type="title"/>
          </p:nvPr>
        </p:nvSpPr>
        <p:spPr>
          <a:xfrm>
            <a:off x="6059424" y="-766107"/>
            <a:ext cx="6132576" cy="211865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Cutive"/>
              <a:buNone/>
            </a:pPr>
            <a:r>
              <a:rPr lang="en-US" sz="4800" u="sng">
                <a:solidFill>
                  <a:schemeClr val="lt1"/>
                </a:solidFill>
                <a:latin typeface="Cutive"/>
                <a:ea typeface="Cutive"/>
                <a:cs typeface="Cutive"/>
                <a:sym typeface="Cutive"/>
              </a:rPr>
              <a:t>Tyee Cooking Club:</a:t>
            </a:r>
            <a:endParaRPr/>
          </a:p>
        </p:txBody>
      </p:sp>
      <p:sp>
        <p:nvSpPr>
          <p:cNvPr id="145" name="Google Shape;145;p6"/>
          <p:cNvSpPr txBox="1"/>
          <p:nvPr>
            <p:ph idx="1" type="body"/>
          </p:nvPr>
        </p:nvSpPr>
        <p:spPr>
          <a:xfrm>
            <a:off x="6059424" y="1543050"/>
            <a:ext cx="6132576" cy="4762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ts val="2800"/>
              <a:buNone/>
            </a:pPr>
            <a:r>
              <a:rPr lang="en-US">
                <a:solidFill>
                  <a:srgbClr val="FFFF00"/>
                </a:solidFill>
                <a:latin typeface="Cutive"/>
                <a:ea typeface="Cutive"/>
                <a:cs typeface="Cutive"/>
                <a:sym typeface="Cutive"/>
              </a:rPr>
              <a:t> If you have any questions, please contact Lily Yin at </a:t>
            </a:r>
            <a:r>
              <a:rPr lang="en-US" u="sng">
                <a:solidFill>
                  <a:srgbClr val="FFFF00"/>
                </a:solidFill>
                <a:latin typeface="Cutive"/>
                <a:ea typeface="Cutive"/>
                <a:cs typeface="Cutive"/>
                <a:sym typeface="Cutive"/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cookingclub@tyeeptsa.org</a:t>
            </a:r>
            <a:r>
              <a:rPr lang="en-US">
                <a:solidFill>
                  <a:srgbClr val="FFFF00"/>
                </a:solidFill>
                <a:latin typeface="Cutive"/>
                <a:ea typeface="Cutive"/>
                <a:cs typeface="Cutive"/>
                <a:sym typeface="Cutive"/>
              </a:rPr>
              <a:t> </a:t>
            </a:r>
            <a:endParaRPr>
              <a:solidFill>
                <a:srgbClr val="FFFF00"/>
              </a:solidFill>
              <a:latin typeface="Cutive"/>
              <a:ea typeface="Cutive"/>
              <a:cs typeface="Cutive"/>
              <a:sym typeface="Cutive"/>
            </a:endParaRPr>
          </a:p>
        </p:txBody>
      </p:sp>
      <p:pic>
        <p:nvPicPr>
          <p:cNvPr descr="A picture containing text, clipart&#10;&#10;Description automatically generated" id="146" name="Google Shape;146;p6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516888" y="6899073"/>
            <a:ext cx="503460" cy="50346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7" name="Google Shape;147;p6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5020350" y="6899075"/>
            <a:ext cx="839121" cy="5034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2021-02-17T20:50:28Z</dcterms:created>
  <dc:creator>Han, Crystal S (Student)</dc:creator>
</cp:coreProperties>
</file>